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1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576" r:id="rId37"/>
    <p:sldId id="577" r:id="rId38"/>
    <p:sldId id="578" r:id="rId39"/>
    <p:sldId id="612" r:id="rId40"/>
    <p:sldId id="616" r:id="rId41"/>
    <p:sldId id="613" r:id="rId42"/>
    <p:sldId id="614" r:id="rId43"/>
    <p:sldId id="615" r:id="rId44"/>
    <p:sldId id="618" r:id="rId45"/>
    <p:sldId id="617" r:id="rId46"/>
    <p:sldId id="619" r:id="rId47"/>
    <p:sldId id="609" r:id="rId48"/>
    <p:sldId id="610" r:id="rId49"/>
    <p:sldId id="611" r:id="rId50"/>
    <p:sldId id="636" r:id="rId51"/>
    <p:sldId id="639" r:id="rId52"/>
    <p:sldId id="640" r:id="rId53"/>
    <p:sldId id="641" r:id="rId54"/>
    <p:sldId id="642" r:id="rId55"/>
    <p:sldId id="643" r:id="rId56"/>
    <p:sldId id="644" r:id="rId57"/>
    <p:sldId id="645" r:id="rId58"/>
    <p:sldId id="648" r:id="rId59"/>
    <p:sldId id="657" r:id="rId60"/>
    <p:sldId id="650" r:id="rId61"/>
    <p:sldId id="658" r:id="rId62"/>
    <p:sldId id="656" r:id="rId63"/>
    <p:sldId id="649" r:id="rId64"/>
    <p:sldId id="651" r:id="rId65"/>
    <p:sldId id="652" r:id="rId66"/>
    <p:sldId id="653" r:id="rId67"/>
    <p:sldId id="654" r:id="rId68"/>
    <p:sldId id="662" r:id="rId69"/>
    <p:sldId id="663" r:id="rId70"/>
    <p:sldId id="664" r:id="rId71"/>
    <p:sldId id="669" r:id="rId72"/>
    <p:sldId id="665" r:id="rId73"/>
    <p:sldId id="668" r:id="rId74"/>
    <p:sldId id="667" r:id="rId75"/>
    <p:sldId id="646" r:id="rId76"/>
    <p:sldId id="647" r:id="rId77"/>
    <p:sldId id="660" r:id="rId78"/>
    <p:sldId id="677" r:id="rId79"/>
    <p:sldId id="655" r:id="rId80"/>
    <p:sldId id="659" r:id="rId81"/>
    <p:sldId id="661" r:id="rId82"/>
    <p:sldId id="670" r:id="rId83"/>
    <p:sldId id="671" r:id="rId84"/>
    <p:sldId id="672" r:id="rId85"/>
    <p:sldId id="673" r:id="rId86"/>
    <p:sldId id="674" r:id="rId87"/>
    <p:sldId id="675" r:id="rId88"/>
    <p:sldId id="676" r:id="rId89"/>
    <p:sldId id="678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B4BFF"/>
    <a:srgbClr val="FF0000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9" autoAdjust="0"/>
    <p:restoredTop sz="94906" autoAdjust="0"/>
  </p:normalViewPr>
  <p:slideViewPr>
    <p:cSldViewPr snapToGrid="0">
      <p:cViewPr varScale="1">
        <p:scale>
          <a:sx n="90" d="100"/>
          <a:sy n="90" d="100"/>
        </p:scale>
        <p:origin x="33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 err="1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7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</a:t>
            </a:r>
            <a:r>
              <a:rPr kumimoji="1" lang="en-US" altLang="ko-KR" dirty="0" err="1"/>
              <a:t>ViT</a:t>
            </a:r>
            <a:r>
              <a:rPr kumimoji="1" lang="en-US" altLang="ko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result(Low differences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differences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95754</TotalTime>
  <Words>4035</Words>
  <Application>Microsoft Macintosh PowerPoint</Application>
  <PresentationFormat>와이드스크린</PresentationFormat>
  <Paragraphs>922</Paragraphs>
  <Slides>86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1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1315</cp:revision>
  <dcterms:created xsi:type="dcterms:W3CDTF">2018-02-21T02:23:39Z</dcterms:created>
  <dcterms:modified xsi:type="dcterms:W3CDTF">2023-05-23T07:58:20Z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